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5" r:id="rId6"/>
    <p:sldId id="296" r:id="rId7"/>
    <p:sldId id="298" r:id="rId8"/>
    <p:sldId id="299" r:id="rId9"/>
    <p:sldId id="297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Cracking the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Brooke Deck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267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AICC Webpage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8EFE6D2-9DD1-4848-859C-560DFC86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09886"/>
            <a:ext cx="10194176" cy="4531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54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336D-0279-4EA0-9DDD-4B997A0C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Prefixes based on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F76E-178F-452B-A371-481062005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state protection with override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BLM protection with override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1522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P0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USFS protection override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1004 for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Chugach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P0 - USFS protection override of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Tongass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72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0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1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2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67C03FC-0409-43DC-BB3B-D6B6B6453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" b="-3"/>
          <a:stretch/>
        </p:blipFill>
        <p:spPr bwMode="auto">
          <a:xfrm>
            <a:off x="4646383" y="10"/>
            <a:ext cx="7545616" cy="6857990"/>
          </a:xfrm>
          <a:prstGeom prst="rect">
            <a:avLst/>
          </a:prstGeom>
          <a:noFill/>
        </p:spPr>
      </p:pic>
      <p:sp>
        <p:nvSpPr>
          <p:cNvPr id="54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336D-0279-4EA0-9DDD-4B997A0C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cap="all" spc="-100">
                <a:solidFill>
                  <a:schemeClr val="tx1"/>
                </a:solidFill>
              </a:rPr>
              <a:t>In WildCAD</a:t>
            </a:r>
          </a:p>
        </p:txBody>
      </p:sp>
    </p:spTree>
    <p:extLst>
      <p:ext uri="{BB962C8B-B14F-4D97-AF65-F5344CB8AC3E}">
        <p14:creationId xmlns:p14="http://schemas.microsoft.com/office/powerpoint/2010/main" val="225002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Content Placeholder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6A3081-916F-4CB7-A436-6BF67F8A8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 bwMode="auto">
          <a:xfrm>
            <a:off x="-1" y="10"/>
            <a:ext cx="12192000" cy="6857988"/>
          </a:xfrm>
          <a:prstGeom prst="rect">
            <a:avLst/>
          </a:prstGeom>
          <a:noFill/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B336D-0279-4EA0-9DDD-4B997A0C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tx1"/>
                </a:solidFill>
              </a:rPr>
              <a:t>In ifm</a:t>
            </a:r>
          </a:p>
        </p:txBody>
      </p:sp>
    </p:spTree>
    <p:extLst>
      <p:ext uri="{BB962C8B-B14F-4D97-AF65-F5344CB8AC3E}">
        <p14:creationId xmlns:p14="http://schemas.microsoft.com/office/powerpoint/2010/main" val="55586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1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7640C-B1A9-42DC-A16D-05B06856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cap="all" spc="-100"/>
              <a:t>IROC</a:t>
            </a: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5" name="Picture 54" descr="A screenshot of a computer&#10;&#10;Description automatically generated">
            <a:extLst>
              <a:ext uri="{FF2B5EF4-FFF2-40B4-BE49-F238E27FC236}">
                <a16:creationId xmlns:a16="http://schemas.microsoft.com/office/drawing/2014/main" id="{176061A4-F181-4189-995B-4CF73FA4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7" y="1188719"/>
            <a:ext cx="8222041" cy="42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7514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Have a great fire season!</a:t>
            </a:r>
          </a:p>
        </p:txBody>
      </p:sp>
    </p:spTree>
    <p:extLst>
      <p:ext uri="{BB962C8B-B14F-4D97-AF65-F5344CB8AC3E}">
        <p14:creationId xmlns:p14="http://schemas.microsoft.com/office/powerpoint/2010/main" val="3666294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{F1A2D7F4-8271-4102-96DF-7B77993D3F2A}tf56219246_win32</Template>
  <TotalTime>736</TotalTime>
  <Words>57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Avenir Next LT Pro</vt:lpstr>
      <vt:lpstr>Avenir Next LT Pro Light</vt:lpstr>
      <vt:lpstr>Calibri</vt:lpstr>
      <vt:lpstr>Garamond</vt:lpstr>
      <vt:lpstr>SavonVTI</vt:lpstr>
      <vt:lpstr>Cracking the code</vt:lpstr>
      <vt:lpstr>AICC Webpage</vt:lpstr>
      <vt:lpstr>Prefixes based on Protection</vt:lpstr>
      <vt:lpstr>In WildCAD</vt:lpstr>
      <vt:lpstr>In ifm</vt:lpstr>
      <vt:lpstr>IROC</vt:lpstr>
      <vt:lpstr>Have a great fire season!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Cracking the code</dc:title>
  <dc:creator>Deck, Brooke D</dc:creator>
  <cp:lastModifiedBy>Deck, Brooke D</cp:lastModifiedBy>
  <cp:revision>2</cp:revision>
  <dcterms:created xsi:type="dcterms:W3CDTF">2022-03-31T03:52:15Z</dcterms:created>
  <dcterms:modified xsi:type="dcterms:W3CDTF">2022-03-31T16:08:40Z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